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8" r:id="rId3"/>
    <p:sldId id="256" r:id="rId4"/>
    <p:sldId id="269" r:id="rId5"/>
    <p:sldId id="257" r:id="rId6"/>
    <p:sldId id="26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Новая папка (2)\1366_768_201003221254054708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357686" y="1428736"/>
            <a:ext cx="460094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Бумажный тоннель</a:t>
            </a:r>
            <a:endParaRPr lang="ru-RU" sz="32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Monotype Corsiva" pitchFamily="66" charset="0"/>
            </a:endParaRPr>
          </a:p>
        </p:txBody>
      </p:sp>
      <p:sp>
        <p:nvSpPr>
          <p:cNvPr id="4" name="Text Box 21"/>
          <p:cNvSpPr txBox="1">
            <a:spLocks noChangeArrowheads="1"/>
          </p:cNvSpPr>
          <p:nvPr/>
        </p:nvSpPr>
        <p:spPr bwMode="auto">
          <a:xfrm>
            <a:off x="5004048" y="2420888"/>
            <a:ext cx="388119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003399"/>
                </a:solidFill>
                <a:latin typeface="Monotype Corsiva" pitchFamily="66" charset="0"/>
                <a:cs typeface="Times New Roman" pitchFamily="18" charset="0"/>
              </a:rPr>
              <a:t>Автор:</a:t>
            </a:r>
          </a:p>
          <a:p>
            <a:pPr algn="ctr"/>
            <a:r>
              <a:rPr lang="ru-RU" sz="2400" b="1" dirty="0">
                <a:solidFill>
                  <a:srgbClr val="003399"/>
                </a:solidFill>
                <a:latin typeface="Monotype Corsiva" pitchFamily="66" charset="0"/>
                <a:cs typeface="Times New Roman" pitchFamily="18" charset="0"/>
              </a:rPr>
              <a:t>Яковлева Т.Н.</a:t>
            </a:r>
          </a:p>
          <a:p>
            <a:pPr algn="ctr"/>
            <a:r>
              <a:rPr lang="ru-RU" sz="2400" b="1" dirty="0">
                <a:solidFill>
                  <a:srgbClr val="003399"/>
                </a:solidFill>
                <a:latin typeface="Monotype Corsiva" pitchFamily="66" charset="0"/>
                <a:cs typeface="Times New Roman" pitchFamily="18" charset="0"/>
              </a:rPr>
              <a:t>Воспитатель </a:t>
            </a:r>
          </a:p>
          <a:p>
            <a:pPr algn="ctr"/>
            <a:r>
              <a:rPr lang="ru-RU" sz="2400" b="1" dirty="0">
                <a:solidFill>
                  <a:srgbClr val="003399"/>
                </a:solidFill>
                <a:latin typeface="Monotype Corsiva" pitchFamily="66" charset="0"/>
                <a:cs typeface="Times New Roman" pitchFamily="18" charset="0"/>
              </a:rPr>
              <a:t>МДОАУ «Детского сада №26»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Новая папка (2)\Sunny-Bird-Table-1600x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060C6A7-0467-47EB-9D7C-BF45A73058FE}"/>
              </a:ext>
            </a:extLst>
          </p:cNvPr>
          <p:cNvSpPr txBox="1"/>
          <p:nvPr/>
        </p:nvSpPr>
        <p:spPr>
          <a:xfrm>
            <a:off x="2123728" y="764704"/>
            <a:ext cx="604867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kern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…..Расширяет представления детей о государственных праздниках: День России, День народного единства, День Государственного флага Российской Федерации, День Государственного герба Российской Федерации, День защитника Отечества, День Победы, Всемирный день авиации и космонавтики…</a:t>
            </a:r>
          </a:p>
          <a:p>
            <a:pPr algn="r"/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/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ФОП ДО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613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Новая папка (2)\Sunny-Bird-Table-1600x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11" descr="bumagnyi-tonnel-ot-jen-star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332656"/>
            <a:ext cx="2736304" cy="21817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7" descr="28302566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76985" y="2564904"/>
            <a:ext cx="2836233" cy="2859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BE7A624-7CA6-D58E-DA3C-550118887D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1490" y="1196752"/>
            <a:ext cx="3573059" cy="326679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2B186BC-4E7D-1D12-C4C8-D8CB64A5D1C9}"/>
              </a:ext>
            </a:extLst>
          </p:cNvPr>
          <p:cNvSpPr txBox="1"/>
          <p:nvPr/>
        </p:nvSpPr>
        <p:spPr>
          <a:xfrm>
            <a:off x="5251490" y="219824"/>
            <a:ext cx="35730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1" kern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Тunnel</a:t>
            </a:r>
            <a:r>
              <a:rPr lang="ru-RU" sz="2800" b="1" i="1" kern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kern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book</a:t>
            </a:r>
            <a:endParaRPr lang="ru-RU" sz="28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Новая папка (2)\Sunny-Bird-Table-1600x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369C491-D5DE-D93B-BAEA-F5BB24ECE7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625"/>
          <a:stretch/>
        </p:blipFill>
        <p:spPr>
          <a:xfrm>
            <a:off x="5868144" y="116632"/>
            <a:ext cx="3096344" cy="36917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9F32031-CBC2-1A56-4371-BFF45FCA593C}"/>
              </a:ext>
            </a:extLst>
          </p:cNvPr>
          <p:cNvSpPr txBox="1"/>
          <p:nvPr/>
        </p:nvSpPr>
        <p:spPr>
          <a:xfrm>
            <a:off x="5868144" y="4077072"/>
            <a:ext cx="3096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kern="1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Масахиро</a:t>
            </a:r>
            <a:r>
              <a:rPr lang="ru-RU" sz="2800" b="1" kern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kern="1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Тятани</a:t>
            </a:r>
            <a:endParaRPr lang="ru-RU" sz="2800" b="1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4547F98-45A0-391B-270B-DA2E1CB80A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134" y="201195"/>
            <a:ext cx="3689243" cy="527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866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Новая папка (2)\Sunny-Bird-Table-1600x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6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861585" y="260648"/>
            <a:ext cx="3013791" cy="488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2400" b="1" dirty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Многослойность </a:t>
            </a:r>
          </a:p>
          <a:p>
            <a:pPr algn="ctr">
              <a:lnSpc>
                <a:spcPct val="125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составляемых </a:t>
            </a:r>
          </a:p>
          <a:p>
            <a:pPr algn="ctr">
              <a:lnSpc>
                <a:spcPct val="125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«книжек» (</a:t>
            </a:r>
            <a:r>
              <a:rPr lang="ru-RU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book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algn="ctr">
              <a:lnSpc>
                <a:spcPct val="125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хорошо передает </a:t>
            </a:r>
          </a:p>
          <a:p>
            <a:pPr algn="ctr">
              <a:lnSpc>
                <a:spcPct val="125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ощущение туннеля. </a:t>
            </a:r>
          </a:p>
          <a:p>
            <a:pPr algn="ctr">
              <a:lnSpc>
                <a:spcPct val="125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Возникает </a:t>
            </a:r>
          </a:p>
          <a:p>
            <a:pPr algn="ctr">
              <a:lnSpc>
                <a:spcPct val="125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трёхмерная открытка.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74869DB-BCE9-9E53-7C8D-FFDE0D6588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5376" y="548680"/>
            <a:ext cx="3999051" cy="41490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Новая папка (2)\Sunny-Bird-Table-1600x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34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0"/>
            <a:ext cx="7786742" cy="12058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 вам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1643050"/>
            <a:ext cx="6500858" cy="46434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F235695-064D-9736-D9F9-7D19ECF8D9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5" t="720" r="14245" b="881"/>
          <a:stretch/>
        </p:blipFill>
        <p:spPr>
          <a:xfrm>
            <a:off x="186179" y="1096811"/>
            <a:ext cx="3510391" cy="475252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FE58D6B0-025F-B31E-4D93-4BE78CE79C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361" y="1580205"/>
            <a:ext cx="5115341" cy="369492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</TotalTime>
  <Words>82</Words>
  <Application>Microsoft Office PowerPoint</Application>
  <PresentationFormat>Экран (4:3)</PresentationFormat>
  <Paragraphs>18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User</cp:lastModifiedBy>
  <cp:revision>23</cp:revision>
  <dcterms:modified xsi:type="dcterms:W3CDTF">2023-03-16T15:44:52Z</dcterms:modified>
</cp:coreProperties>
</file>